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80" r:id="rId4"/>
    <p:sldId id="276" r:id="rId5"/>
    <p:sldId id="262" r:id="rId6"/>
    <p:sldId id="261" r:id="rId7"/>
    <p:sldId id="264" r:id="rId8"/>
    <p:sldId id="265" r:id="rId9"/>
    <p:sldId id="278" r:id="rId10"/>
    <p:sldId id="263" r:id="rId11"/>
    <p:sldId id="269" r:id="rId12"/>
    <p:sldId id="270" r:id="rId13"/>
    <p:sldId id="273" r:id="rId14"/>
    <p:sldId id="275" r:id="rId15"/>
    <p:sldId id="277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B9E2"/>
    <a:srgbClr val="0030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402E-9FC8-4001-BD75-E03B7EC717E0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D2C83-2DC8-4457-A92E-CF438800C3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209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402E-9FC8-4001-BD75-E03B7EC717E0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D2C83-2DC8-4457-A92E-CF438800C3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384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402E-9FC8-4001-BD75-E03B7EC717E0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D2C83-2DC8-4457-A92E-CF438800C3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86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402E-9FC8-4001-BD75-E03B7EC717E0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D2C83-2DC8-4457-A92E-CF438800C3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595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402E-9FC8-4001-BD75-E03B7EC717E0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D2C83-2DC8-4457-A92E-CF438800C3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596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402E-9FC8-4001-BD75-E03B7EC717E0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D2C83-2DC8-4457-A92E-CF438800C3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607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402E-9FC8-4001-BD75-E03B7EC717E0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D2C83-2DC8-4457-A92E-CF438800C3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640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402E-9FC8-4001-BD75-E03B7EC717E0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D2C83-2DC8-4457-A92E-CF438800C3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97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402E-9FC8-4001-BD75-E03B7EC717E0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D2C83-2DC8-4457-A92E-CF438800C3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869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402E-9FC8-4001-BD75-E03B7EC717E0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D2C83-2DC8-4457-A92E-CF438800C3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9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402E-9FC8-4001-BD75-E03B7EC717E0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D2C83-2DC8-4457-A92E-CF438800C3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769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7402E-9FC8-4001-BD75-E03B7EC717E0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D2C83-2DC8-4457-A92E-CF438800C3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421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8.jpe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obiekt na zewnątrz&#10;&#10;Opis wygenerowany automatycznie">
            <a:extLst>
              <a:ext uri="{FF2B5EF4-FFF2-40B4-BE49-F238E27FC236}">
                <a16:creationId xmlns:a16="http://schemas.microsoft.com/office/drawing/2014/main" id="{893A11C5-88B0-CAD6-EDEE-C31A6680B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767159"/>
            <a:ext cx="5294716" cy="132367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Obraz zawierający niebo, zewnętrzne, miasto&#10;&#10;Opis wygenerowany automatycznie">
            <a:extLst>
              <a:ext uri="{FF2B5EF4-FFF2-40B4-BE49-F238E27FC236}">
                <a16:creationId xmlns:a16="http://schemas.microsoft.com/office/drawing/2014/main" id="{0947B98D-0EEE-3545-0684-0934421734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608942"/>
            <a:ext cx="5294715" cy="3640116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1D02863-7611-E43C-0EFA-F690C8A15146}"/>
              </a:ext>
            </a:extLst>
          </p:cNvPr>
          <p:cNvSpPr txBox="1"/>
          <p:nvPr/>
        </p:nvSpPr>
        <p:spPr>
          <a:xfrm>
            <a:off x="781194" y="4090838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l-PL" sz="1800" dirty="0">
                <a:solidFill>
                  <a:srgbClr val="FF0000"/>
                </a:solidFill>
                <a:latin typeface="Amasis MT Pro Black" panose="02040A04050005020304" pitchFamily="18" charset="-18"/>
              </a:rPr>
              <a:t>TO NIE TYLKO PRACA !</a:t>
            </a:r>
          </a:p>
          <a:p>
            <a:endParaRPr lang="pl-PL" sz="1800" dirty="0">
              <a:solidFill>
                <a:srgbClr val="FF0000"/>
              </a:solidFill>
              <a:latin typeface="Amasis MT Pro Black" panose="02040A04050005020304" pitchFamily="18" charset="-18"/>
            </a:endParaRPr>
          </a:p>
          <a:p>
            <a:r>
              <a:rPr lang="pl-PL" sz="1800" dirty="0">
                <a:solidFill>
                  <a:srgbClr val="FF0000"/>
                </a:solidFill>
                <a:latin typeface="Amasis MT Pro Black" panose="02040A04050005020304" pitchFamily="18" charset="-18"/>
              </a:rPr>
              <a:t>PRZEKONAJ SIĘ SAM </a:t>
            </a:r>
            <a:r>
              <a:rPr lang="pl-PL" sz="1800" dirty="0">
                <a:solidFill>
                  <a:srgbClr val="FF0000"/>
                </a:solidFill>
                <a:latin typeface="Amasis MT Pro Black" panose="02040A04050005020304" pitchFamily="18" charset="-18"/>
                <a:sym typeface="Wingdings" panose="05000000000000000000" pitchFamily="2" charset="2"/>
              </a:rPr>
              <a:t></a:t>
            </a:r>
            <a:endParaRPr lang="pl-PL" sz="1800" dirty="0">
              <a:solidFill>
                <a:srgbClr val="FF0000"/>
              </a:solidFill>
              <a:latin typeface="Amasis MT Pro Black" panose="02040A04050005020304" pitchFamily="18" charset="-18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2110040F-4EF2-16BA-1CE9-419AB094F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907541"/>
            <a:ext cx="4374527" cy="179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2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6044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1" spc="600" dirty="0">
                <a:solidFill>
                  <a:srgbClr val="FF0000"/>
                </a:solidFill>
                <a:latin typeface="Amasis MT Pro Black" panose="02040A04050005020304" pitchFamily="18" charset="-18"/>
              </a:rPr>
              <a:t>JESTEŚMY TUŻ ZA ROGIEM…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34" y="6229916"/>
            <a:ext cx="1529166" cy="62808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654">
            <a:off x="2815828" y="1865893"/>
            <a:ext cx="3292434" cy="447209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534">
            <a:off x="213665" y="1862225"/>
            <a:ext cx="3009049" cy="3338543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0209">
            <a:off x="8730916" y="2503642"/>
            <a:ext cx="3368532" cy="2780648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618">
            <a:off x="5954424" y="2391089"/>
            <a:ext cx="2944045" cy="4022577"/>
          </a:xfrm>
        </p:spPr>
      </p:pic>
    </p:spTree>
    <p:extLst>
      <p:ext uri="{BB962C8B-B14F-4D97-AF65-F5344CB8AC3E}">
        <p14:creationId xmlns:p14="http://schemas.microsoft.com/office/powerpoint/2010/main" val="6931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199" y="-103993"/>
            <a:ext cx="10515600" cy="1325563"/>
          </a:xfrm>
        </p:spPr>
        <p:txBody>
          <a:bodyPr/>
          <a:lstStyle/>
          <a:p>
            <a:pPr algn="ctr"/>
            <a:r>
              <a:rPr lang="pl-PL" b="1" spc="300" dirty="0">
                <a:solidFill>
                  <a:srgbClr val="FF0000"/>
                </a:solidFill>
                <a:latin typeface="Amasis MT Pro Black" panose="02040A04050005020304" pitchFamily="18" charset="-18"/>
              </a:rPr>
              <a:t>POMAGAMY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274315" y="1474948"/>
            <a:ext cx="5020770" cy="3765577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129859" y="1883132"/>
            <a:ext cx="3932280" cy="2949209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773892" y="1761156"/>
            <a:ext cx="4447583" cy="333568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34" y="6229916"/>
            <a:ext cx="1529166" cy="62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2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spc="600" dirty="0">
                <a:solidFill>
                  <a:srgbClr val="FF0000"/>
                </a:solidFill>
                <a:latin typeface="Amasis MT Pro Black" panose="02040A04050005020304" pitchFamily="18" charset="-18"/>
              </a:rPr>
              <a:t>POMAGAMY</a:t>
            </a:r>
            <a:r>
              <a:rPr lang="pl-PL" sz="4000" b="1" dirty="0">
                <a:solidFill>
                  <a:srgbClr val="FF0000"/>
                </a:solidFill>
                <a:latin typeface="Amasis MT Pro Black" panose="02040A04050005020304" pitchFamily="18" charset="-18"/>
              </a:rPr>
              <a:t> 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3412" y="2109248"/>
            <a:ext cx="3519338" cy="2639503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0811" y="1817795"/>
            <a:ext cx="4191125" cy="3437697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209355" y="2219293"/>
            <a:ext cx="4228845" cy="317163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34" y="6229916"/>
            <a:ext cx="1529166" cy="62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2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6548" y="227705"/>
            <a:ext cx="3618690" cy="3750908"/>
          </a:xfrm>
        </p:spPr>
        <p:txBody>
          <a:bodyPr>
            <a:noAutofit/>
          </a:bodyPr>
          <a:lstStyle/>
          <a:p>
            <a:r>
              <a:rPr lang="pl-PL" sz="3600" b="1" dirty="0">
                <a:solidFill>
                  <a:srgbClr val="FF0000"/>
                </a:solidFill>
                <a:latin typeface="Amasis MT Pro Black" panose="02040A04050005020304" pitchFamily="18" charset="-18"/>
              </a:rPr>
              <a:t>PRACUJESZ </a:t>
            </a:r>
            <a:br>
              <a:rPr lang="pl-PL" sz="3600" b="1" dirty="0">
                <a:solidFill>
                  <a:srgbClr val="FF0000"/>
                </a:solidFill>
                <a:latin typeface="Amasis MT Pro Black" panose="02040A04050005020304" pitchFamily="18" charset="-18"/>
              </a:rPr>
            </a:br>
            <a:r>
              <a:rPr lang="pl-PL" sz="3600" b="1" dirty="0">
                <a:solidFill>
                  <a:srgbClr val="FF0000"/>
                </a:solidFill>
                <a:latin typeface="Amasis MT Pro Black" panose="02040A04050005020304" pitchFamily="18" charset="-18"/>
              </a:rPr>
              <a:t>I ZYSKUJESZ</a:t>
            </a:r>
            <a:br>
              <a:rPr lang="pl-PL" sz="3600" b="1" dirty="0">
                <a:solidFill>
                  <a:srgbClr val="FF0000"/>
                </a:solidFill>
                <a:latin typeface="Amasis MT Pro Black" panose="02040A04050005020304" pitchFamily="18" charset="-18"/>
              </a:rPr>
            </a:br>
            <a:r>
              <a:rPr lang="pl-PL" sz="3600" b="1" dirty="0">
                <a:solidFill>
                  <a:srgbClr val="FF0000"/>
                </a:solidFill>
                <a:latin typeface="Amasis MT Pro Black" panose="02040A04050005020304" pitchFamily="18" charset="-18"/>
              </a:rPr>
              <a:t>RABATY</a:t>
            </a:r>
            <a:br>
              <a:rPr lang="pl-PL" sz="2800" b="1" dirty="0">
                <a:solidFill>
                  <a:srgbClr val="FF0000"/>
                </a:solidFill>
                <a:latin typeface="Amasis MT Pro Black" panose="02040A04050005020304" pitchFamily="18" charset="-18"/>
              </a:rPr>
            </a:br>
            <a:endParaRPr lang="pl-PL" sz="2800" b="1" dirty="0">
              <a:solidFill>
                <a:srgbClr val="FF0000"/>
              </a:solidFill>
              <a:latin typeface="Amasis MT Pro Black" panose="02040A04050005020304" pitchFamily="18" charset="-18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34" y="6229916"/>
            <a:ext cx="1529166" cy="628084"/>
          </a:xfrm>
          <a:prstGeom prst="rect">
            <a:avLst/>
          </a:prstGeom>
        </p:spPr>
      </p:pic>
      <p:pic>
        <p:nvPicPr>
          <p:cNvPr id="11" name="Symbol zastępczy zawartości 10" descr="Obraz zawierający tekst, wewnątrz, zrzut ekranu&#10;&#10;Opis wygenerowany automatycznie">
            <a:extLst>
              <a:ext uri="{FF2B5EF4-FFF2-40B4-BE49-F238E27FC236}">
                <a16:creationId xmlns:a16="http://schemas.microsoft.com/office/drawing/2014/main" id="{E8A3E5B2-1BE2-96B6-9C3D-3DE99016C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99" y="996190"/>
            <a:ext cx="8562553" cy="4816436"/>
          </a:xfrm>
        </p:spPr>
      </p:pic>
    </p:spTree>
    <p:extLst>
      <p:ext uri="{BB962C8B-B14F-4D97-AF65-F5344CB8AC3E}">
        <p14:creationId xmlns:p14="http://schemas.microsoft.com/office/powerpoint/2010/main" val="262795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996190"/>
            <a:ext cx="3029527" cy="352320"/>
          </a:xfrm>
        </p:spPr>
        <p:txBody>
          <a:bodyPr>
            <a:noAutofit/>
          </a:bodyPr>
          <a:lstStyle/>
          <a:p>
            <a:r>
              <a:rPr lang="pl-PL" b="1" dirty="0">
                <a:solidFill>
                  <a:srgbClr val="FF0000"/>
                </a:solidFill>
                <a:latin typeface="Amasis MT Pro Black" panose="02040A04050005020304" pitchFamily="18" charset="-18"/>
              </a:rPr>
              <a:t>RABATY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34" y="6229916"/>
            <a:ext cx="1529166" cy="628084"/>
          </a:xfrm>
          <a:prstGeom prst="rect">
            <a:avLst/>
          </a:prstGeo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C124872E-98A5-D90E-2100-81CF19EFE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850" y="908640"/>
            <a:ext cx="8805635" cy="4953169"/>
          </a:xfrm>
        </p:spPr>
      </p:pic>
    </p:spTree>
    <p:extLst>
      <p:ext uri="{BB962C8B-B14F-4D97-AF65-F5344CB8AC3E}">
        <p14:creationId xmlns:p14="http://schemas.microsoft.com/office/powerpoint/2010/main" val="336251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wewnątrz, ssak, czarny&#10;&#10;Opis wygenerowany automatycznie">
            <a:extLst>
              <a:ext uri="{FF2B5EF4-FFF2-40B4-BE49-F238E27FC236}">
                <a16:creationId xmlns:a16="http://schemas.microsoft.com/office/drawing/2014/main" id="{8BB32AD8-F5DC-3069-1056-FB7DF175A3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10" y="304770"/>
            <a:ext cx="7453744" cy="6248459"/>
          </a:xfrm>
        </p:spPr>
      </p:pic>
    </p:spTree>
    <p:extLst>
      <p:ext uri="{BB962C8B-B14F-4D97-AF65-F5344CB8AC3E}">
        <p14:creationId xmlns:p14="http://schemas.microsoft.com/office/powerpoint/2010/main" val="238100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6219" y="140685"/>
            <a:ext cx="4644553" cy="65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5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1AF804A-E69E-0EE0-3020-C3323C523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60" y="116732"/>
            <a:ext cx="4656079" cy="66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6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F2212E0-07AE-75DF-FBCF-97E308025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41" y="370616"/>
            <a:ext cx="7296650" cy="6116767"/>
          </a:xfrm>
        </p:spPr>
      </p:pic>
    </p:spTree>
    <p:extLst>
      <p:ext uri="{BB962C8B-B14F-4D97-AF65-F5344CB8AC3E}">
        <p14:creationId xmlns:p14="http://schemas.microsoft.com/office/powerpoint/2010/main" val="220087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0" y="365125"/>
            <a:ext cx="4766554" cy="4022148"/>
          </a:xfrm>
        </p:spPr>
        <p:txBody>
          <a:bodyPr/>
          <a:lstStyle/>
          <a:p>
            <a:pPr algn="ctr"/>
            <a:r>
              <a:rPr lang="pl-PL" b="1" spc="300" dirty="0">
                <a:solidFill>
                  <a:srgbClr val="FF0000"/>
                </a:solidFill>
                <a:latin typeface="Amasis MT Pro Black" panose="02040A04050005020304" pitchFamily="18" charset="-18"/>
              </a:rPr>
              <a:t>STAWIAMY</a:t>
            </a:r>
            <a:br>
              <a:rPr lang="pl-PL" b="1" spc="300" dirty="0">
                <a:solidFill>
                  <a:srgbClr val="FF0000"/>
                </a:solidFill>
                <a:latin typeface="Amasis MT Pro Black" panose="02040A04050005020304" pitchFamily="18" charset="-18"/>
              </a:rPr>
            </a:br>
            <a:br>
              <a:rPr lang="pl-PL" b="1" spc="300" dirty="0">
                <a:solidFill>
                  <a:srgbClr val="FF0000"/>
                </a:solidFill>
                <a:latin typeface="Amasis MT Pro Black" panose="02040A04050005020304" pitchFamily="18" charset="-18"/>
              </a:rPr>
            </a:br>
            <a:r>
              <a:rPr lang="pl-PL" b="1" spc="300" dirty="0">
                <a:solidFill>
                  <a:srgbClr val="FF0000"/>
                </a:solidFill>
                <a:latin typeface="Amasis MT Pro Black" panose="02040A04050005020304" pitchFamily="18" charset="-18"/>
              </a:rPr>
              <a:t>NA JAKOŚĆ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6244" y="165371"/>
            <a:ext cx="4766554" cy="639107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34" y="6229916"/>
            <a:ext cx="1529166" cy="62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spc="600" dirty="0">
                <a:solidFill>
                  <a:srgbClr val="FF0000"/>
                </a:solidFill>
                <a:latin typeface="Amasis MT Pro Black" panose="02040A04050005020304" pitchFamily="18" charset="-18"/>
              </a:rPr>
              <a:t>TELBRIDGE TO</a:t>
            </a:r>
            <a:br>
              <a:rPr lang="pl-PL" b="1" spc="600" dirty="0">
                <a:solidFill>
                  <a:srgbClr val="FF0000"/>
                </a:solidFill>
                <a:latin typeface="Amasis MT Pro Black" panose="02040A04050005020304" pitchFamily="18" charset="-18"/>
              </a:rPr>
            </a:br>
            <a:r>
              <a:rPr lang="pl-PL" b="1" spc="600" dirty="0">
                <a:solidFill>
                  <a:srgbClr val="FF0000"/>
                </a:solidFill>
                <a:latin typeface="Amasis MT Pro Black" panose="02040A04050005020304" pitchFamily="18" charset="-18"/>
              </a:rPr>
              <a:t>PRACA I MIŁA ATMOSFERA 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1243" y="1799867"/>
            <a:ext cx="3263503" cy="4351338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34" y="6229916"/>
            <a:ext cx="1529166" cy="628084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5700" y="1761231"/>
            <a:ext cx="3039939" cy="4351338"/>
          </a:xfrm>
        </p:spPr>
      </p:pic>
    </p:spTree>
    <p:extLst>
      <p:ext uri="{BB962C8B-B14F-4D97-AF65-F5344CB8AC3E}">
        <p14:creationId xmlns:p14="http://schemas.microsoft.com/office/powerpoint/2010/main" val="172719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  <a:latin typeface="Amasis MT Pro Black" panose="02040A04050005020304" pitchFamily="18" charset="-18"/>
              </a:rPr>
              <a:t>ORGANIZUJEMY LICZNE KONKURSY, </a:t>
            </a:r>
            <a:br>
              <a:rPr lang="pl-PL" sz="2800" b="1" dirty="0">
                <a:solidFill>
                  <a:srgbClr val="FF0000"/>
                </a:solidFill>
                <a:latin typeface="Amasis MT Pro Black" panose="02040A04050005020304" pitchFamily="18" charset="-18"/>
              </a:rPr>
            </a:br>
            <a:r>
              <a:rPr lang="pl-PL" sz="2800" b="1" dirty="0">
                <a:solidFill>
                  <a:srgbClr val="FF0000"/>
                </a:solidFill>
                <a:latin typeface="Amasis MT Pro Black" panose="02040A04050005020304" pitchFamily="18" charset="-18"/>
              </a:rPr>
              <a:t>GDZIE DO WYGRANIA SĄ WARTOŚCIOWE NAGRODY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433" y="1903839"/>
            <a:ext cx="2417512" cy="322101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0356" y="1886891"/>
            <a:ext cx="2351278" cy="3254906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2781" y="1886891"/>
            <a:ext cx="2351278" cy="325490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34" y="6229916"/>
            <a:ext cx="1529166" cy="628084"/>
          </a:xfrm>
          <a:prstGeom prst="rect">
            <a:avLst/>
          </a:prstGeom>
        </p:spPr>
      </p:pic>
      <p:pic>
        <p:nvPicPr>
          <p:cNvPr id="10" name="Symbol zastępczy zawartości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039" y="1886891"/>
            <a:ext cx="2477170" cy="333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4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388507" y="1607720"/>
            <a:ext cx="5177650" cy="3455477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0925" y="746632"/>
            <a:ext cx="3738495" cy="517764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34" y="6229916"/>
            <a:ext cx="1529166" cy="628084"/>
          </a:xfrm>
          <a:prstGeom prst="rect">
            <a:avLst/>
          </a:prstGeo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6499" y="746633"/>
            <a:ext cx="3011648" cy="5177649"/>
          </a:xfrm>
        </p:spPr>
      </p:pic>
    </p:spTree>
    <p:extLst>
      <p:ext uri="{BB962C8B-B14F-4D97-AF65-F5344CB8AC3E}">
        <p14:creationId xmlns:p14="http://schemas.microsoft.com/office/powerpoint/2010/main" val="13647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&#10;&#10;Opis wygenerowany automatycznie">
            <a:extLst>
              <a:ext uri="{FF2B5EF4-FFF2-40B4-BE49-F238E27FC236}">
                <a16:creationId xmlns:a16="http://schemas.microsoft.com/office/drawing/2014/main" id="{0311B9CF-9C52-E0A3-1472-2A28DC4F19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76" y="365124"/>
            <a:ext cx="3927958" cy="5884543"/>
          </a:xfrm>
        </p:spPr>
      </p:pic>
      <p:pic>
        <p:nvPicPr>
          <p:cNvPr id="8" name="Symbol zastępczy zawartości 7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0F23FDDA-B718-E836-6D14-05725C4BB2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430" y="365125"/>
            <a:ext cx="4894634" cy="5854774"/>
          </a:xfrm>
        </p:spPr>
      </p:pic>
    </p:spTree>
    <p:extLst>
      <p:ext uri="{BB962C8B-B14F-4D97-AF65-F5344CB8AC3E}">
        <p14:creationId xmlns:p14="http://schemas.microsoft.com/office/powerpoint/2010/main" val="15115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 thruBlk="1"/>
      </p:transition>
    </mc:Choice>
    <mc:Fallback xmlns="">
      <p:transition advTm="8000">
        <p:fade thruBlk="1"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47</Words>
  <Application>Microsoft Office PowerPoint</Application>
  <PresentationFormat>Panoramiczny</PresentationFormat>
  <Paragraphs>12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0" baseType="lpstr">
      <vt:lpstr>Amasis MT Pro Black</vt:lpstr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STAWIAMY  NA JAKOŚĆ</vt:lpstr>
      <vt:lpstr>TELBRIDGE TO PRACA I MIŁA ATMOSFERA </vt:lpstr>
      <vt:lpstr>ORGANIZUJEMY LICZNE KONKURSY,  GDZIE DO WYGRANIA SĄ WARTOŚCIOWE NAGRODY</vt:lpstr>
      <vt:lpstr>Prezentacja programu PowerPoint</vt:lpstr>
      <vt:lpstr>Prezentacja programu PowerPoint</vt:lpstr>
      <vt:lpstr>JESTEŚMY TUŻ ZA ROGIEM…</vt:lpstr>
      <vt:lpstr>POMAGAMY</vt:lpstr>
      <vt:lpstr>POMAGAMY </vt:lpstr>
      <vt:lpstr>PRACUJESZ  I ZYSKUJESZ RABATY </vt:lpstr>
      <vt:lpstr>RABATY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Telbridge Radom</dc:creator>
  <cp:lastModifiedBy>user5</cp:lastModifiedBy>
  <cp:revision>42</cp:revision>
  <dcterms:created xsi:type="dcterms:W3CDTF">2019-04-02T08:40:51Z</dcterms:created>
  <dcterms:modified xsi:type="dcterms:W3CDTF">2022-05-06T08:54:18Z</dcterms:modified>
</cp:coreProperties>
</file>